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320" r:id="rId3"/>
    <p:sldId id="321" r:id="rId4"/>
    <p:sldId id="262" r:id="rId5"/>
    <p:sldId id="295" r:id="rId6"/>
    <p:sldId id="263" r:id="rId7"/>
    <p:sldId id="296" r:id="rId8"/>
    <p:sldId id="264" r:id="rId9"/>
    <p:sldId id="319" r:id="rId10"/>
    <p:sldId id="265" r:id="rId11"/>
    <p:sldId id="297" r:id="rId12"/>
    <p:sldId id="266" r:id="rId13"/>
    <p:sldId id="298" r:id="rId14"/>
    <p:sldId id="267" r:id="rId15"/>
    <p:sldId id="299" r:id="rId16"/>
    <p:sldId id="268" r:id="rId17"/>
    <p:sldId id="292" r:id="rId18"/>
    <p:sldId id="269" r:id="rId19"/>
    <p:sldId id="300" r:id="rId20"/>
    <p:sldId id="270" r:id="rId21"/>
    <p:sldId id="301" r:id="rId22"/>
    <p:sldId id="271" r:id="rId23"/>
    <p:sldId id="302" r:id="rId24"/>
    <p:sldId id="272" r:id="rId25"/>
    <p:sldId id="303" r:id="rId26"/>
    <p:sldId id="273" r:id="rId27"/>
    <p:sldId id="274" r:id="rId28"/>
    <p:sldId id="304" r:id="rId29"/>
    <p:sldId id="275" r:id="rId30"/>
    <p:sldId id="305" r:id="rId31"/>
    <p:sldId id="276" r:id="rId32"/>
    <p:sldId id="306" r:id="rId33"/>
    <p:sldId id="277" r:id="rId34"/>
    <p:sldId id="307" r:id="rId35"/>
    <p:sldId id="293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94" r:id="rId57"/>
    <p:sldId id="322" r:id="rId5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539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57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1.jpe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32" Type="http://schemas.openxmlformats.org/officeDocument/2006/relationships/image" Target="../media/image32.pn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31" Type="http://schemas.openxmlformats.org/officeDocument/2006/relationships/image" Target="../media/image31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image" Target="../media/image10.jpg"/><Relationship Id="rId26" Type="http://schemas.openxmlformats.org/officeDocument/2006/relationships/image" Target="../media/image14.jpg"/><Relationship Id="rId39" Type="http://schemas.openxmlformats.org/officeDocument/2006/relationships/slide" Target="slide36.xml"/><Relationship Id="rId21" Type="http://schemas.openxmlformats.org/officeDocument/2006/relationships/slide" Target="slide20.xml"/><Relationship Id="rId34" Type="http://schemas.openxmlformats.org/officeDocument/2006/relationships/image" Target="../media/image18.jpg"/><Relationship Id="rId42" Type="http://schemas.openxmlformats.org/officeDocument/2006/relationships/image" Target="../media/image22.jpg"/><Relationship Id="rId47" Type="http://schemas.openxmlformats.org/officeDocument/2006/relationships/slide" Target="slide44.xml"/><Relationship Id="rId50" Type="http://schemas.openxmlformats.org/officeDocument/2006/relationships/image" Target="../media/image26.jpg"/><Relationship Id="rId55" Type="http://schemas.openxmlformats.org/officeDocument/2006/relationships/slide" Target="slide52.xml"/><Relationship Id="rId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image" Target="../media/image9.jpg"/><Relationship Id="rId20" Type="http://schemas.openxmlformats.org/officeDocument/2006/relationships/image" Target="../media/image11.jpg"/><Relationship Id="rId29" Type="http://schemas.openxmlformats.org/officeDocument/2006/relationships/slide" Target="slide27.xml"/><Relationship Id="rId41" Type="http://schemas.openxmlformats.org/officeDocument/2006/relationships/slide" Target="slide38.xml"/><Relationship Id="rId5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slide" Target="slide12.xml"/><Relationship Id="rId24" Type="http://schemas.openxmlformats.org/officeDocument/2006/relationships/image" Target="../media/image13.jpg"/><Relationship Id="rId32" Type="http://schemas.openxmlformats.org/officeDocument/2006/relationships/image" Target="../media/image17.jpg"/><Relationship Id="rId37" Type="http://schemas.openxmlformats.org/officeDocument/2006/relationships/slide" Target="slide35.xml"/><Relationship Id="rId40" Type="http://schemas.openxmlformats.org/officeDocument/2006/relationships/image" Target="../media/image21.jpg"/><Relationship Id="rId45" Type="http://schemas.openxmlformats.org/officeDocument/2006/relationships/slide" Target="slide42.xml"/><Relationship Id="rId53" Type="http://schemas.openxmlformats.org/officeDocument/2006/relationships/slide" Target="slide50.xml"/><Relationship Id="rId58" Type="http://schemas.openxmlformats.org/officeDocument/2006/relationships/image" Target="../media/image30.jpg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2.xml"/><Relationship Id="rId28" Type="http://schemas.openxmlformats.org/officeDocument/2006/relationships/image" Target="../media/image15.jpg"/><Relationship Id="rId36" Type="http://schemas.openxmlformats.org/officeDocument/2006/relationships/image" Target="../media/image19.jpg"/><Relationship Id="rId49" Type="http://schemas.openxmlformats.org/officeDocument/2006/relationships/slide" Target="slide46.xml"/><Relationship Id="rId57" Type="http://schemas.openxmlformats.org/officeDocument/2006/relationships/slide" Target="slide54.xml"/><Relationship Id="rId61" Type="http://schemas.openxmlformats.org/officeDocument/2006/relationships/image" Target="../media/image32.png"/><Relationship Id="rId10" Type="http://schemas.openxmlformats.org/officeDocument/2006/relationships/image" Target="../media/image6.jpg"/><Relationship Id="rId19" Type="http://schemas.openxmlformats.org/officeDocument/2006/relationships/slide" Target="slide18.xml"/><Relationship Id="rId31" Type="http://schemas.openxmlformats.org/officeDocument/2006/relationships/slide" Target="slide29.xml"/><Relationship Id="rId44" Type="http://schemas.openxmlformats.org/officeDocument/2006/relationships/image" Target="../media/image23.jpg"/><Relationship Id="rId52" Type="http://schemas.openxmlformats.org/officeDocument/2006/relationships/image" Target="../media/image27.jpg"/><Relationship Id="rId60" Type="http://schemas.openxmlformats.org/officeDocument/2006/relationships/image" Target="../media/image31.jpg"/><Relationship Id="rId4" Type="http://schemas.openxmlformats.org/officeDocument/2006/relationships/image" Target="../media/image3.jpg"/><Relationship Id="rId9" Type="http://schemas.openxmlformats.org/officeDocument/2006/relationships/slide" Target="slide10.xml"/><Relationship Id="rId14" Type="http://schemas.openxmlformats.org/officeDocument/2006/relationships/image" Target="../media/image8.jpg"/><Relationship Id="rId22" Type="http://schemas.openxmlformats.org/officeDocument/2006/relationships/image" Target="../media/image12.jpg"/><Relationship Id="rId27" Type="http://schemas.openxmlformats.org/officeDocument/2006/relationships/slide" Target="slide26.xml"/><Relationship Id="rId30" Type="http://schemas.openxmlformats.org/officeDocument/2006/relationships/image" Target="../media/image16.jpg"/><Relationship Id="rId35" Type="http://schemas.openxmlformats.org/officeDocument/2006/relationships/slide" Target="slide33.xml"/><Relationship Id="rId43" Type="http://schemas.openxmlformats.org/officeDocument/2006/relationships/slide" Target="slide40.xml"/><Relationship Id="rId48" Type="http://schemas.openxmlformats.org/officeDocument/2006/relationships/image" Target="../media/image25.jpg"/><Relationship Id="rId56" Type="http://schemas.openxmlformats.org/officeDocument/2006/relationships/image" Target="../media/image29.jpg"/><Relationship Id="rId8" Type="http://schemas.openxmlformats.org/officeDocument/2006/relationships/image" Target="../media/image5.jpg"/><Relationship Id="rId51" Type="http://schemas.openxmlformats.org/officeDocument/2006/relationships/slide" Target="slide48.xml"/><Relationship Id="rId3" Type="http://schemas.openxmlformats.org/officeDocument/2006/relationships/slide" Target="slide4.xml"/><Relationship Id="rId12" Type="http://schemas.openxmlformats.org/officeDocument/2006/relationships/image" Target="../media/image7.jpg"/><Relationship Id="rId17" Type="http://schemas.openxmlformats.org/officeDocument/2006/relationships/slide" Target="slide17.xml"/><Relationship Id="rId25" Type="http://schemas.openxmlformats.org/officeDocument/2006/relationships/slide" Target="slide24.xml"/><Relationship Id="rId33" Type="http://schemas.openxmlformats.org/officeDocument/2006/relationships/slide" Target="slide31.xml"/><Relationship Id="rId38" Type="http://schemas.openxmlformats.org/officeDocument/2006/relationships/image" Target="../media/image20.jpg"/><Relationship Id="rId46" Type="http://schemas.openxmlformats.org/officeDocument/2006/relationships/image" Target="../media/image24.jpg"/><Relationship Id="rId59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933212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556630" y="2076447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1493545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81208" y="3144486"/>
            <a:ext cx="224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8" name="正方形/長方形 7">
            <a:hlinkClick r:id="rId4" action="ppaction://hlinksldjump"/>
          </p:cNvPr>
          <p:cNvSpPr/>
          <p:nvPr/>
        </p:nvSpPr>
        <p:spPr>
          <a:xfrm>
            <a:off x="873304" y="5228188"/>
            <a:ext cx="5111391" cy="14521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b="1" dirty="0">
                <a:solidFill>
                  <a:sysClr val="windowText" lastClr="000000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プロフィール</a:t>
            </a:r>
          </a:p>
        </p:txBody>
      </p:sp>
      <p:sp>
        <p:nvSpPr>
          <p:cNvPr id="9" name="正方形/長方形 8">
            <a:hlinkClick r:id="rId5" action="ppaction://hlinksldjump"/>
          </p:cNvPr>
          <p:cNvSpPr/>
          <p:nvPr/>
        </p:nvSpPr>
        <p:spPr>
          <a:xfrm>
            <a:off x="873304" y="7748693"/>
            <a:ext cx="5111391" cy="14521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b="1" dirty="0" smtClean="0">
                <a:solidFill>
                  <a:sysClr val="windowText" lastClr="000000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終了する</a:t>
            </a:r>
            <a:endParaRPr lang="ja-JP" altLang="en-US" sz="3467" b="1" dirty="0">
              <a:solidFill>
                <a:sysClr val="windowText" lastClr="000000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3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855</TotalTime>
  <Words>17</Words>
  <Application>Microsoft Office PowerPoint</Application>
  <PresentationFormat>A4 210 x 297 mm</PresentationFormat>
  <Paragraphs>7</Paragraphs>
  <Slides>57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5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jb2017003@stu.yoshida-g.ac.jp</cp:lastModifiedBy>
  <cp:revision>64</cp:revision>
  <dcterms:created xsi:type="dcterms:W3CDTF">2019-07-18T05:31:21Z</dcterms:created>
  <dcterms:modified xsi:type="dcterms:W3CDTF">2020-03-29T13:47:25Z</dcterms:modified>
</cp:coreProperties>
</file>